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89" r:id="rId3"/>
    <p:sldId id="266" r:id="rId4"/>
    <p:sldId id="290" r:id="rId5"/>
    <p:sldId id="291" r:id="rId6"/>
    <p:sldId id="295" r:id="rId7"/>
    <p:sldId id="303" r:id="rId8"/>
    <p:sldId id="292" r:id="rId9"/>
    <p:sldId id="294" r:id="rId10"/>
    <p:sldId id="293" r:id="rId11"/>
    <p:sldId id="297" r:id="rId12"/>
    <p:sldId id="298" r:id="rId13"/>
    <p:sldId id="299" r:id="rId14"/>
    <p:sldId id="300" r:id="rId15"/>
    <p:sldId id="306" r:id="rId16"/>
    <p:sldId id="301" r:id="rId17"/>
    <p:sldId id="309" r:id="rId18"/>
    <p:sldId id="282" r:id="rId19"/>
    <p:sldId id="308" r:id="rId20"/>
    <p:sldId id="305" r:id="rId21"/>
    <p:sldId id="307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38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47FF5-52C1-4F3B-A6F7-B0716E024FBB}" type="datetimeFigureOut">
              <a:rPr lang="ru-RU" smtClean="0"/>
              <a:t>04.12.2022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B0F4C-DA71-481B-ADFD-8D7B0420F4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065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47FF5-52C1-4F3B-A6F7-B0716E024FBB}" type="datetimeFigureOut">
              <a:rPr lang="ru-RU" smtClean="0"/>
              <a:t>04.12.2022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B0F4C-DA71-481B-ADFD-8D7B0420F4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005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47FF5-52C1-4F3B-A6F7-B0716E024FBB}" type="datetimeFigureOut">
              <a:rPr lang="ru-RU" smtClean="0"/>
              <a:t>04.12.2022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B0F4C-DA71-481B-ADFD-8D7B0420F4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496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47FF5-52C1-4F3B-A6F7-B0716E024FBB}" type="datetimeFigureOut">
              <a:rPr lang="ru-RU" smtClean="0"/>
              <a:t>04.12.2022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B0F4C-DA71-481B-ADFD-8D7B0420F4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919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47FF5-52C1-4F3B-A6F7-B0716E024FBB}" type="datetimeFigureOut">
              <a:rPr lang="ru-RU" smtClean="0"/>
              <a:t>04.12.2022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B0F4C-DA71-481B-ADFD-8D7B0420F4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5095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47FF5-52C1-4F3B-A6F7-B0716E024FBB}" type="datetimeFigureOut">
              <a:rPr lang="ru-RU" smtClean="0"/>
              <a:t>04.12.2022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B0F4C-DA71-481B-ADFD-8D7B0420F4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748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47FF5-52C1-4F3B-A6F7-B0716E024FBB}" type="datetimeFigureOut">
              <a:rPr lang="ru-RU" smtClean="0"/>
              <a:t>04.12.2022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B0F4C-DA71-481B-ADFD-8D7B0420F4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988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47FF5-52C1-4F3B-A6F7-B0716E024FBB}" type="datetimeFigureOut">
              <a:rPr lang="ru-RU" smtClean="0"/>
              <a:t>04.12.2022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B0F4C-DA71-481B-ADFD-8D7B0420F4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376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47FF5-52C1-4F3B-A6F7-B0716E024FBB}" type="datetimeFigureOut">
              <a:rPr lang="ru-RU" smtClean="0"/>
              <a:t>04.12.2022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B0F4C-DA71-481B-ADFD-8D7B0420F4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740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47FF5-52C1-4F3B-A6F7-B0716E024FBB}" type="datetimeFigureOut">
              <a:rPr lang="ru-RU" smtClean="0"/>
              <a:t>04.12.2022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B0F4C-DA71-481B-ADFD-8D7B0420F4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97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47FF5-52C1-4F3B-A6F7-B0716E024FBB}" type="datetimeFigureOut">
              <a:rPr lang="ru-RU" smtClean="0"/>
              <a:t>04.12.2022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B0F4C-DA71-481B-ADFD-8D7B0420F4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999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47FF5-52C1-4F3B-A6F7-B0716E024FBB}" type="datetimeFigureOut">
              <a:rPr lang="ru-RU" smtClean="0"/>
              <a:t>04.12.2022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DB0F4C-DA71-481B-ADFD-8D7B0420F4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0567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6233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69" y="1125415"/>
            <a:ext cx="5317067" cy="504678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V="1">
            <a:off x="6108722" y="889953"/>
            <a:ext cx="5081956" cy="548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828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45" y="0"/>
            <a:ext cx="93784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3481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9815" y="0"/>
            <a:ext cx="91674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062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385" y="0"/>
            <a:ext cx="9026769" cy="6213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9352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92" y="0"/>
            <a:ext cx="100115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0455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716" y="872835"/>
            <a:ext cx="6053069" cy="5504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9827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646" y="211015"/>
            <a:ext cx="88626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6375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130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5800"/>
            <a:ext cx="6541477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6649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587" y="-351693"/>
            <a:ext cx="50097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348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1690688"/>
            <a:ext cx="9782908" cy="5167312"/>
          </a:xfrm>
        </p:spPr>
      </p:pic>
    </p:spTree>
    <p:extLst>
      <p:ext uri="{BB962C8B-B14F-4D97-AF65-F5344CB8AC3E}">
        <p14:creationId xmlns:p14="http://schemas.microsoft.com/office/powerpoint/2010/main" val="32441122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678" y="0"/>
            <a:ext cx="72227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2085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329" y="0"/>
            <a:ext cx="71113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600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70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55" y="1854811"/>
            <a:ext cx="8410738" cy="4351338"/>
          </a:xfrm>
        </p:spPr>
      </p:pic>
    </p:spTree>
    <p:extLst>
      <p:ext uri="{BB962C8B-B14F-4D97-AF65-F5344CB8AC3E}">
        <p14:creationId xmlns:p14="http://schemas.microsoft.com/office/powerpoint/2010/main" val="3969306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31" y="1966302"/>
            <a:ext cx="9753315" cy="4891697"/>
          </a:xfrm>
        </p:spPr>
      </p:pic>
    </p:spTree>
    <p:extLst>
      <p:ext uri="{BB962C8B-B14F-4D97-AF65-F5344CB8AC3E}">
        <p14:creationId xmlns:p14="http://schemas.microsoft.com/office/powerpoint/2010/main" val="3533638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782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85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43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406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62" y="-294326"/>
            <a:ext cx="10128738" cy="8192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8665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0</Words>
  <Application>Microsoft Office PowerPoint</Application>
  <PresentationFormat>Широкоэкранный</PresentationFormat>
  <Paragraphs>0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21</cp:revision>
  <dcterms:created xsi:type="dcterms:W3CDTF">2022-10-24T17:03:15Z</dcterms:created>
  <dcterms:modified xsi:type="dcterms:W3CDTF">2022-12-04T18:08:31Z</dcterms:modified>
</cp:coreProperties>
</file>